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11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“GREEKA HELLAS”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198.432,00 € εκ των οποίων η δημόσια δαπάνη ανέρχεται σε 99.216,00€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195</Words>
  <Application>Microsoft Office PowerPoint</Application>
  <PresentationFormat>Προσαρμογή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Danai Koukouletsou</cp:lastModifiedBy>
  <cp:revision>44</cp:revision>
  <dcterms:created xsi:type="dcterms:W3CDTF">2018-02-13T12:16:57Z</dcterms:created>
  <dcterms:modified xsi:type="dcterms:W3CDTF">2023-11-20T08:03:59Z</dcterms:modified>
</cp:coreProperties>
</file>